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1" d="100"/>
          <a:sy n="101" d="100"/>
        </p:scale>
        <p:origin x="672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2T10:38:01.406"/>
    </inkml:context>
    <inkml:brush xml:id="br0">
      <inkml:brushProperty name="width" value="0.035" units="cm"/>
      <inkml:brushProperty name="height" value="0.035" units="cm"/>
      <inkml:brushProperty name="color" value="#33CCFF"/>
    </inkml:brush>
  </inkml:definitions>
  <inkml:trace contextRef="#ctx0" brushRef="#br0">0 5642 24575,'1'-4'0,"-1"0"0,1 1 0,0-1 0,0 0 0,0 0 0,1 1 0,-1-1 0,1 0 0,0 1 0,0 0 0,0-1 0,0 1 0,1 0 0,-1 0 0,4-3 0,51-42 0,-36 31 0,38-25 0,1 2 0,122-60 0,-116 68 0,-2-3 0,110-81 0,-107 67 0,136-75 0,-14 10 0,16-30 0,153-98 0,-211 156 0,155-96 0,-34 2 0,322-210 0,-537 355 0,-2-3 0,-1-2 0,-2-3 0,46-51 0,-21 24 0,3 3 0,139-94 0,-104 81 0,616-431 0,-399 286 0,2-24 0,-245 183 0,714-543 0,-529 392 0,-3 3 0,-236 189 0,-2-2 0,39-43 0,-39 38 0,60-51 0,42-38 0,-46 38 0,59-44 0,-108 98 0,22-19 0,115-72 0,13 3 0,-144 88-1365,-25 17-5461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2T11:03:48.144"/>
    </inkml:context>
    <inkml:brush xml:id="br0">
      <inkml:brushProperty name="width" value="0.2" units="cm"/>
      <inkml:brushProperty name="height" value="0.2" units="cm"/>
      <inkml:brushProperty name="color" value="#004F8B"/>
    </inkml:brush>
  </inkml:definitions>
  <inkml:trace contextRef="#ctx0" brushRef="#br0">0 0 24575,'4'73'0,"20"111"0,-12-105 0,6 27 0,9 85 0,-16-75 0,4 87 0,-13-163 0,10 54 0,2 31 0,-12-92 0,2 0 0,16 58 0,-11-54 0,7 65 0,15 95 0,-11-95 0,-14-40 0,-2 1 0,-6 96 0,-1-41 0,3-92-151,0-1-1,2 0 0,0 0 0,2 1 1,1-2-1,1 1 0,0-1 1,18 39-1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2T10:38:03.475"/>
    </inkml:context>
    <inkml:brush xml:id="br0">
      <inkml:brushProperty name="width" value="0.035" units="cm"/>
      <inkml:brushProperty name="height" value="0.035" units="cm"/>
      <inkml:brushProperty name="color" value="#33CCFF"/>
    </inkml:brush>
  </inkml:definitions>
  <inkml:trace contextRef="#ctx0" brushRef="#br0">1 392 24575,'0'-2'0,"1"0"0,-1-1 0,1 1 0,-1 0 0,1 0 0,0 0 0,0 0 0,0 0 0,0 1 0,0-1 0,1 0 0,-1 0 0,0 1 0,1-1 0,0 1 0,-1-1 0,1 1 0,2-2 0,39-24 0,-32 21 0,40-21 0,1 3 0,0 1 0,75-19 0,174-32 0,-276 68 0,130-36 0,-107 28 0,63-10 0,-65 16 0,79-25 0,-123 32 0,0 0 0,0 1 0,0-1 0,0 0 0,0 1 0,0-1 0,0 1 0,0 0 0,0 0 0,0 0 0,0 0 0,0 0 0,0 0 0,0 0 0,0 0 0,0 1 0,0-1 0,0 1 0,0 0 0,-1-1 0,4 2 0,-4 0 0,0 0 0,1 0 0,-1 0 0,0 0 0,0 0 0,0 0 0,0 0 0,0 0 0,-1 0 0,1 0 0,-1 0 0,1 0 0,-1 1 0,0-1 0,0 0 0,0 0 0,0 1 0,0-1 0,0 0 0,-1 3 0,-7 44 0,-2 0 0,-27 81 0,-8 35 0,22-56 0,-51 144 0,48-158 0,19-64 0,-17 46 0,0-1 0,-6 13 0,23-70-1365,1-1-5461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2T10:41:09.992"/>
    </inkml:context>
    <inkml:brush xml:id="br0">
      <inkml:brushProperty name="width" value="0.2" units="cm"/>
      <inkml:brushProperty name="height" value="0.2" units="cm"/>
      <inkml:brushProperty name="color" value="#004F8B"/>
    </inkml:brush>
  </inkml:definitions>
  <inkml:trace contextRef="#ctx0" brushRef="#br0">1099 1 24575,'-9'6'0,"0"1"0,0-2 0,0 1 0,-1-1 0,1-1 0,-1 1 0,-12 2 0,-3 3 0,-55 25 0,2 4 0,-120 79 0,70-40 0,77-49 0,1 2 0,-50 42 0,-23 15 0,104-75 31,-1-1-1,-23 10 1,27-14-323,0 0 1,0 1 0,0 1-1,-16 13 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2T10:41:12.335"/>
    </inkml:context>
    <inkml:brush xml:id="br0">
      <inkml:brushProperty name="width" value="0.2" units="cm"/>
      <inkml:brushProperty name="height" value="0.2" units="cm"/>
      <inkml:brushProperty name="color" value="#004F8B"/>
    </inkml:brush>
  </inkml:definitions>
  <inkml:trace contextRef="#ctx0" brushRef="#br0">1 1 24575,'15'12'0,"1"0"0,0-1 0,29 14 0,-9-5 0,73 46 0,175 139 0,-234-164 0,97 60 0,-121-84 0,36 31 0,7 6 0,30 20 0,-58-43 0,63 40 0,-39-31 0,-1 3 0,112 100 0,-18-20 0,-102-83 0,91 86 0,-131-112 0,1 0 0,1 0 0,19 10 0,17 13 0,8 4 0,16 13 0,246 181 0,-10-9 0,-279-196 0,87 68 0,-110-89 0,-1 1 0,0 0 0,12 16 0,24 22 0,229 200 0,-95-80 0,-48-47 0,-39-32 0,158 115 0,-91-78 0,-143-111 0,81 70-1365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2T10:41:13.972"/>
    </inkml:context>
    <inkml:brush xml:id="br0">
      <inkml:brushProperty name="width" value="0.2" units="cm"/>
      <inkml:brushProperty name="height" value="0.2" units="cm"/>
      <inkml:brushProperty name="color" value="#004F8B"/>
    </inkml:brush>
  </inkml:definitions>
  <inkml:trace contextRef="#ctx0" brushRef="#br0">1149 1 24575,'-6'1'0,"1"0"0,0 0 0,0 1 0,0-1 0,1 1 0,-1 1 0,0-1 0,1 1 0,-1-1 0,1 1 0,-7 6 0,-6 3 0,-345 213 0,233-153 0,77-45 0,2 2 0,-70 53 0,58-37 0,43-32 0,0 0 0,1 2 0,1 0 0,-24 26 0,30-29 0,0 0 0,-1-1 0,-17 12 0,17-14 0,1 0 0,0 1 0,0 0 0,-12 16 0,-25 22-1365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2T10:41:16.005"/>
    </inkml:context>
    <inkml:brush xml:id="br0">
      <inkml:brushProperty name="width" value="0.2" units="cm"/>
      <inkml:brushProperty name="height" value="0.2" units="cm"/>
      <inkml:brushProperty name="color" value="#004F8B"/>
    </inkml:brush>
  </inkml:definitions>
  <inkml:trace contextRef="#ctx0" brushRef="#br0">1237 0 24575,'-1'5'0,"0"0"0,0-1 0,-1 1 0,1 0 0,-1-1 0,0 1 0,-1-1 0,1 0 0,-1 0 0,0 0 0,0 0 0,0 0 0,0-1 0,-1 0 0,-5 5 0,-63 48 0,68-54 0,-530 310 0,528-309 0,-115 68 0,-210 160 0,305-210-341,1 1 0,0 1-1,-24 32 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2T10:41:21.178"/>
    </inkml:context>
    <inkml:brush xml:id="br0">
      <inkml:brushProperty name="width" value="0.2" units="cm"/>
      <inkml:brushProperty name="height" value="0.2" units="cm"/>
      <inkml:brushProperty name="color" value="#004F8B"/>
    </inkml:brush>
  </inkml:definitions>
  <inkml:trace contextRef="#ctx0" brushRef="#br0">733 0 24575,'-2'1'0,"0"-1"0,0 1 0,0 0 0,1 0 0,-1 0 0,0 0 0,1 0 0,-1 0 0,0 0 0,1 0 0,0 0 0,-1 1 0,1-1 0,0 1 0,-2 2 0,-22 32 0,17-23 0,-95 131 0,28-55 0,-37 50 0,-12 16 0,-79 67 0,148-155-1365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2T10:41:23.456"/>
    </inkml:context>
    <inkml:brush xml:id="br0">
      <inkml:brushProperty name="width" value="0.2" units="cm"/>
      <inkml:brushProperty name="height" value="0.2" units="cm"/>
      <inkml:brushProperty name="color" value="#004F8B"/>
    </inkml:brush>
  </inkml:definitions>
  <inkml:trace contextRef="#ctx0" brushRef="#br0">773 1 24575,'-2'12'0,"1"0"0,-1 0 0,-1 0 0,0-1 0,-1 1 0,0-1 0,-1 0 0,0 0 0,0 0 0,-1 0 0,-1-1 0,-8 10 0,-17 20 0,-55 54 0,66-72 0,-53 52 0,-125 138 0,85-47 0,76-118 0,3 1 0,-43 77 0,45-77-1365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2T11:03:46.276"/>
    </inkml:context>
    <inkml:brush xml:id="br0">
      <inkml:brushProperty name="width" value="0.2" units="cm"/>
      <inkml:brushProperty name="height" value="0.2" units="cm"/>
      <inkml:brushProperty name="color" value="#004F8B"/>
    </inkml:brush>
  </inkml:definitions>
  <inkml:trace contextRef="#ctx0" brushRef="#br0">0 1 24575,'81'4'0,"105"18"0,-62-5 0,62 8 0,-49-6 0,221 3 0,-341-21 0,0 1 0,0 0 0,24 7 0,37 4 0,456-10 0,-274-6 0,351 3-1365</inkml:trace>
</inkml:ink>
</file>

<file path=ppt/media/image1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B0A0D3-04A1-7277-DE25-AFED10E207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6B285D6-27C9-4DE4-D6DE-CCEDC65CF6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B0DC86B-5140-1E93-3D8F-9A9B4A781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54A53-66FC-4620-B124-8CEA377F9226}" type="datetimeFigureOut">
              <a:rPr lang="zh-CN" altLang="en-US" smtClean="0"/>
              <a:t>2024/10/22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8AB2FC-B48D-0536-52FD-D7ADACEB1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D2039C-CF66-BA65-22E7-FF88D7F87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A4266-5A11-43A0-9C18-14536B2F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8979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AFDF66-FFBB-3438-2AFD-93E959ADC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48B9A1-4D65-0DE8-6C41-B1EED1FFDE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6F4D68-A135-D5A2-DE08-15EF81948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54A53-66FC-4620-B124-8CEA377F9226}" type="datetimeFigureOut">
              <a:rPr lang="zh-CN" altLang="en-US" smtClean="0"/>
              <a:t>2024/10/22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556AF4-D9D8-E48F-C207-13F419731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C31F82-656E-C1B6-5F33-05F6A0EC0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A4266-5A11-43A0-9C18-14536B2F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8761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4E148AD-7CBB-9214-B97E-7277F79800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69F7230-DF67-DE37-BC85-EC8E6C2F63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81E6A3-3821-4C77-979A-B5808DD82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54A53-66FC-4620-B124-8CEA377F9226}" type="datetimeFigureOut">
              <a:rPr lang="zh-CN" altLang="en-US" smtClean="0"/>
              <a:t>2024/10/22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38F481-BDA0-37BA-EA45-F46C32F46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018660-73AD-569F-FBC5-1DF19F476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A4266-5A11-43A0-9C18-14536B2F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0145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8752E4-0F6C-8A3E-2899-946CDC62D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EA83889-AD9D-F300-F255-C10A64D86E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EB79ED-2774-5702-80CB-7DC98BB26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54A53-66FC-4620-B124-8CEA377F9226}" type="datetimeFigureOut">
              <a:rPr lang="zh-CN" altLang="en-US" smtClean="0"/>
              <a:t>2024/10/22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2A6ED6-E40C-9D62-FF69-3DF11718E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CF4CC5-9325-A0A4-FA2B-11B6F54F6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A4266-5A11-43A0-9C18-14536B2F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1656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594913-0332-3301-D852-FF319A707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66DD940-A2A3-5E29-9D1A-2044387EBA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98908D-E58E-8062-462E-D92132497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54A53-66FC-4620-B124-8CEA377F9226}" type="datetimeFigureOut">
              <a:rPr lang="zh-CN" altLang="en-US" smtClean="0"/>
              <a:t>2024/10/22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5CC518-57FD-47F4-E310-772D146C0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C8944D-8243-B928-6FC7-FC672162A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A4266-5A11-43A0-9C18-14536B2F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3175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0C1A08-7C3B-53D7-30A9-9B88602F2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70BB9E0-28DB-4800-67E5-A3C656798E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44E7FDD-7342-CAEB-6AE5-049C8B5277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D1241AB-CCBA-70DA-6671-799744DA1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54A53-66FC-4620-B124-8CEA377F9226}" type="datetimeFigureOut">
              <a:rPr lang="zh-CN" altLang="en-US" smtClean="0"/>
              <a:t>2024/10/22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D376FF2-61A6-91DC-DD9C-F1E9334AB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514151B-B26C-DC82-83F0-23F78A073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A4266-5A11-43A0-9C18-14536B2F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5399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5965F2-70CD-CDF7-C61D-DB831620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52A51DB-9B27-F5C5-7A19-68AAEE378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26139E5-5ECA-565D-EE51-8FCA059EEB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CDC2665-636D-8A76-DBA9-9AE4864F43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A101F11-8E49-EE7B-24D0-0264D2BDE0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C13F903-E2B3-AD50-CC16-1D13D533F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54A53-66FC-4620-B124-8CEA377F9226}" type="datetimeFigureOut">
              <a:rPr lang="zh-CN" altLang="en-US" smtClean="0"/>
              <a:t>2024/10/22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9ACD83D-CC64-0E38-DA0C-9E3F8F13F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EE9E0CD-600B-896C-5525-E114CBF3E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A4266-5A11-43A0-9C18-14536B2F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4116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E84CB3-AC3A-FC54-1B41-56F07C71C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E6D98BA-678A-C3CB-E02F-1336F163F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54A53-66FC-4620-B124-8CEA377F9226}" type="datetimeFigureOut">
              <a:rPr lang="zh-CN" altLang="en-US" smtClean="0"/>
              <a:t>2024/10/22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CEEE847-EE1F-93DC-2339-4631FB710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277F41F-D3D8-4E33-EC8A-EC8AD3BAA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A4266-5A11-43A0-9C18-14536B2F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3952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6319974-21CF-E90D-E9AB-747D95CC7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54A53-66FC-4620-B124-8CEA377F9226}" type="datetimeFigureOut">
              <a:rPr lang="zh-CN" altLang="en-US" smtClean="0"/>
              <a:t>2024/10/22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1511657-A543-F917-3B4A-5FC59D908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FC68D1A-9381-512D-768E-E47A414DC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A4266-5A11-43A0-9C18-14536B2F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2993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AA7C45-9A64-2C92-7BB1-6AA0404BC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997951-F17F-A33A-B482-5283D4247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D528C58-1B2C-7863-F8BF-6F7E971B16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2D61829-E009-9E05-7437-1771092E7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54A53-66FC-4620-B124-8CEA377F9226}" type="datetimeFigureOut">
              <a:rPr lang="zh-CN" altLang="en-US" smtClean="0"/>
              <a:t>2024/10/22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0F17628-57A8-25CE-B94F-3239333DF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DCC2069-7EBD-00D7-916C-0EB586CA8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A4266-5A11-43A0-9C18-14536B2F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306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6029EE-B3EE-4581-1948-E82C4685B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1E741F6-2009-9236-28CF-62618A9EF6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BB8400A-4B86-5818-1A62-8FBD2018C0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419471E-3A3A-403D-B177-E978F6384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54A53-66FC-4620-B124-8CEA377F9226}" type="datetimeFigureOut">
              <a:rPr lang="zh-CN" altLang="en-US" smtClean="0"/>
              <a:t>2024/10/22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22CBCA-F8BC-547C-3E77-667D83C17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DE51782-A175-FEEF-AC22-91AA39AA9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A4266-5A11-43A0-9C18-14536B2F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631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8CB36E6-51EA-350E-1E13-09CF5370C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3BD22D9-41D4-DAD7-460D-FE66F8AE09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42F5F0-6DF9-A675-1979-3EFD1C2D6F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B54A53-66FC-4620-B124-8CEA377F9226}" type="datetimeFigureOut">
              <a:rPr lang="zh-CN" altLang="en-US" smtClean="0"/>
              <a:t>2024/10/22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9C5BC3-6E9F-0C62-6A63-C2D90EF755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B9AB4F7-C767-C3AC-A166-FFA598E059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AA4266-5A11-43A0-9C18-14536B2F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1272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customXml" Target="../ink/ink6.xml"/><Relationship Id="rId17" Type="http://schemas.openxmlformats.org/officeDocument/2006/relationships/image" Target="../media/image8.png"/><Relationship Id="rId2" Type="http://schemas.openxmlformats.org/officeDocument/2006/relationships/customXml" Target="../ink/ink1.xml"/><Relationship Id="rId16" Type="http://schemas.openxmlformats.org/officeDocument/2006/relationships/customXml" Target="../ink/ink8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3.xml"/><Relationship Id="rId11" Type="http://schemas.openxmlformats.org/officeDocument/2006/relationships/image" Target="../media/image5.png"/><Relationship Id="rId5" Type="http://schemas.openxmlformats.org/officeDocument/2006/relationships/image" Target="../media/image2.png"/><Relationship Id="rId15" Type="http://schemas.openxmlformats.org/officeDocument/2006/relationships/image" Target="../media/image7.png"/><Relationship Id="rId10" Type="http://schemas.openxmlformats.org/officeDocument/2006/relationships/customXml" Target="../ink/ink5.xml"/><Relationship Id="rId4" Type="http://schemas.openxmlformats.org/officeDocument/2006/relationships/customXml" Target="../ink/ink2.xml"/><Relationship Id="rId9" Type="http://schemas.openxmlformats.org/officeDocument/2006/relationships/image" Target="../media/image4.png"/><Relationship Id="rId14" Type="http://schemas.openxmlformats.org/officeDocument/2006/relationships/customXml" Target="../ink/ink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13" Type="http://schemas.openxmlformats.org/officeDocument/2006/relationships/image" Target="../media/image13.png"/><Relationship Id="rId3" Type="http://schemas.openxmlformats.org/officeDocument/2006/relationships/hyperlink" Target="https://www.st.com/en/evaluation-tools/p-nucleo-wb55.html" TargetMode="External"/><Relationship Id="rId7" Type="http://schemas.openxmlformats.org/officeDocument/2006/relationships/image" Target="../media/image2.emf"/><Relationship Id="rId12" Type="http://schemas.openxmlformats.org/officeDocument/2006/relationships/customXml" Target="../ink/ink9.xml"/><Relationship Id="rId17" Type="http://schemas.openxmlformats.org/officeDocument/2006/relationships/image" Target="../media/image5.emf"/><Relationship Id="rId2" Type="http://schemas.openxmlformats.org/officeDocument/2006/relationships/hyperlink" Target="https://www.st.com.cn/zh/evaluation-tools/steval-idb012v1.html" TargetMode="External"/><Relationship Id="rId16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4.emf"/><Relationship Id="rId5" Type="http://schemas.openxmlformats.org/officeDocument/2006/relationships/image" Target="../media/image1.emf"/><Relationship Id="rId15" Type="http://schemas.openxmlformats.org/officeDocument/2006/relationships/image" Target="../media/image14.png"/><Relationship Id="rId10" Type="http://schemas.openxmlformats.org/officeDocument/2006/relationships/oleObject" Target="../embeddings/oleObject4.bin"/><Relationship Id="rId4" Type="http://schemas.openxmlformats.org/officeDocument/2006/relationships/oleObject" Target="../embeddings/oleObject1.bin"/><Relationship Id="rId9" Type="http://schemas.openxmlformats.org/officeDocument/2006/relationships/image" Target="../media/image3.emf"/><Relationship Id="rId14" Type="http://schemas.openxmlformats.org/officeDocument/2006/relationships/customXml" Target="../ink/ink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469E0227-23A8-1A9F-4B2B-7A6C9703B193}"/>
              </a:ext>
            </a:extLst>
          </p:cNvPr>
          <p:cNvSpPr/>
          <p:nvPr/>
        </p:nvSpPr>
        <p:spPr>
          <a:xfrm>
            <a:off x="304801" y="4128388"/>
            <a:ext cx="1189702" cy="709082"/>
          </a:xfrm>
          <a:prstGeom prst="roundRect">
            <a:avLst/>
          </a:prstGeom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22910AE-EAC1-938C-1565-114B0B500D7D}"/>
              </a:ext>
            </a:extLst>
          </p:cNvPr>
          <p:cNvSpPr txBox="1"/>
          <p:nvPr/>
        </p:nvSpPr>
        <p:spPr>
          <a:xfrm>
            <a:off x="420610" y="4128388"/>
            <a:ext cx="13027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Tag</a:t>
            </a:r>
            <a:endParaRPr lang="zh-CN" altLang="en-US" sz="3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E26CCD-A4EE-3B5A-3A8C-6452615F8622}"/>
              </a:ext>
            </a:extLst>
          </p:cNvPr>
          <p:cNvSpPr txBox="1"/>
          <p:nvPr/>
        </p:nvSpPr>
        <p:spPr>
          <a:xfrm>
            <a:off x="132455" y="4837470"/>
            <a:ext cx="1662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BlueNRG-LPS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578981DF-42B5-3B27-0516-93B06B38C353}"/>
              </a:ext>
            </a:extLst>
          </p:cNvPr>
          <p:cNvSpPr/>
          <p:nvPr/>
        </p:nvSpPr>
        <p:spPr>
          <a:xfrm>
            <a:off x="4326194" y="186814"/>
            <a:ext cx="3126658" cy="1248696"/>
          </a:xfrm>
          <a:prstGeom prst="ellipse">
            <a:avLst/>
          </a:prstGeom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DC79B1E-631D-F0E6-DCA5-15A4B7756758}"/>
              </a:ext>
            </a:extLst>
          </p:cNvPr>
          <p:cNvSpPr txBox="1"/>
          <p:nvPr/>
        </p:nvSpPr>
        <p:spPr>
          <a:xfrm>
            <a:off x="4954229" y="487996"/>
            <a:ext cx="18705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Anchor</a:t>
            </a:r>
            <a:endParaRPr lang="zh-CN" altLang="en-US" sz="3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F493DCE-7A2A-7B7B-C452-F336CB8F261C}"/>
              </a:ext>
            </a:extLst>
          </p:cNvPr>
          <p:cNvSpPr txBox="1"/>
          <p:nvPr/>
        </p:nvSpPr>
        <p:spPr>
          <a:xfrm>
            <a:off x="5157591" y="1435509"/>
            <a:ext cx="1463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stm32wb55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12D148A-A9EC-4277-476A-F6E987DEEAF9}"/>
              </a:ext>
            </a:extLst>
          </p:cNvPr>
          <p:cNvGrpSpPr/>
          <p:nvPr/>
        </p:nvGrpSpPr>
        <p:grpSpPr>
          <a:xfrm>
            <a:off x="1818612" y="1746817"/>
            <a:ext cx="2930040" cy="2196000"/>
            <a:chOff x="1818612" y="1746817"/>
            <a:chExt cx="2930040" cy="2196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11" name="墨迹 10">
                  <a:extLst>
                    <a:ext uri="{FF2B5EF4-FFF2-40B4-BE49-F238E27FC236}">
                      <a16:creationId xmlns:a16="http://schemas.microsoft.com/office/drawing/2014/main" id="{0FC31974-2885-34A7-5E92-31E64CD7E3FD}"/>
                    </a:ext>
                  </a:extLst>
                </p14:cNvPr>
                <p14:cNvContentPartPr/>
                <p14:nvPr/>
              </p14:nvContentPartPr>
              <p14:xfrm>
                <a:off x="1818612" y="1911337"/>
                <a:ext cx="2785320" cy="2031480"/>
              </p14:xfrm>
            </p:contentPart>
          </mc:Choice>
          <mc:Fallback xmlns="">
            <p:pic>
              <p:nvPicPr>
                <p:cNvPr id="11" name="墨迹 10">
                  <a:extLst>
                    <a:ext uri="{FF2B5EF4-FFF2-40B4-BE49-F238E27FC236}">
                      <a16:creationId xmlns:a16="http://schemas.microsoft.com/office/drawing/2014/main" id="{0FC31974-2885-34A7-5E92-31E64CD7E3F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812492" y="1905217"/>
                  <a:ext cx="2797560" cy="2043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2" name="墨迹 11">
                  <a:extLst>
                    <a:ext uri="{FF2B5EF4-FFF2-40B4-BE49-F238E27FC236}">
                      <a16:creationId xmlns:a16="http://schemas.microsoft.com/office/drawing/2014/main" id="{8796C870-FDEC-35CD-A56A-0B678D133F8C}"/>
                    </a:ext>
                  </a:extLst>
                </p14:cNvPr>
                <p14:cNvContentPartPr/>
                <p14:nvPr/>
              </p14:nvContentPartPr>
              <p14:xfrm>
                <a:off x="4306212" y="1746817"/>
                <a:ext cx="442440" cy="436680"/>
              </p14:xfrm>
            </p:contentPart>
          </mc:Choice>
          <mc:Fallback xmlns="">
            <p:pic>
              <p:nvPicPr>
                <p:cNvPr id="12" name="墨迹 11">
                  <a:extLst>
                    <a:ext uri="{FF2B5EF4-FFF2-40B4-BE49-F238E27FC236}">
                      <a16:creationId xmlns:a16="http://schemas.microsoft.com/office/drawing/2014/main" id="{8796C870-FDEC-35CD-A56A-0B678D133F8C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300092" y="1740697"/>
                  <a:ext cx="454680" cy="4489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566BC6EF-8A11-860F-2187-21D0150773F7}"/>
              </a:ext>
            </a:extLst>
          </p:cNvPr>
          <p:cNvSpPr txBox="1"/>
          <p:nvPr/>
        </p:nvSpPr>
        <p:spPr>
          <a:xfrm>
            <a:off x="3003523" y="3025878"/>
            <a:ext cx="4154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00B0F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数</a:t>
            </a:r>
            <a:endParaRPr lang="en-US" altLang="zh-CN" dirty="0">
              <a:solidFill>
                <a:srgbClr val="00B0F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dirty="0">
                <a:solidFill>
                  <a:srgbClr val="00B0F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据</a:t>
            </a:r>
            <a:endParaRPr lang="en-US" altLang="zh-CN" dirty="0">
              <a:solidFill>
                <a:srgbClr val="00B0F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dirty="0">
                <a:solidFill>
                  <a:srgbClr val="00B0F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包</a:t>
            </a:r>
          </a:p>
        </p:txBody>
      </p:sp>
      <p:sp>
        <p:nvSpPr>
          <p:cNvPr id="15" name="左大括号 14">
            <a:extLst>
              <a:ext uri="{FF2B5EF4-FFF2-40B4-BE49-F238E27FC236}">
                <a16:creationId xmlns:a16="http://schemas.microsoft.com/office/drawing/2014/main" id="{F760DC5D-1FE5-9055-1D51-4C0A8FCD40A4}"/>
              </a:ext>
            </a:extLst>
          </p:cNvPr>
          <p:cNvSpPr/>
          <p:nvPr/>
        </p:nvSpPr>
        <p:spPr>
          <a:xfrm>
            <a:off x="3382493" y="2824314"/>
            <a:ext cx="415498" cy="3254477"/>
          </a:xfrm>
          <a:prstGeom prst="leftBrace">
            <a:avLst>
              <a:gd name="adj1" fmla="val 8333"/>
              <a:gd name="adj2" fmla="val 24018"/>
            </a:avLst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F722B58-A209-F16E-71CF-03FAE8703CD1}"/>
              </a:ext>
            </a:extLst>
          </p:cNvPr>
          <p:cNvSpPr txBox="1"/>
          <p:nvPr/>
        </p:nvSpPr>
        <p:spPr>
          <a:xfrm>
            <a:off x="3590242" y="3025878"/>
            <a:ext cx="224292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B0F0"/>
                </a:solidFill>
              </a:rPr>
              <a:t>RSSI</a:t>
            </a:r>
          </a:p>
          <a:p>
            <a:endParaRPr lang="en-US" altLang="zh-CN" dirty="0">
              <a:solidFill>
                <a:srgbClr val="00B0F0"/>
              </a:solidFill>
            </a:endParaRPr>
          </a:p>
          <a:p>
            <a:r>
              <a:rPr lang="zh-CN" altLang="en-US" dirty="0">
                <a:solidFill>
                  <a:srgbClr val="00B0F0"/>
                </a:solidFill>
              </a:rPr>
              <a:t>设备</a:t>
            </a:r>
            <a:r>
              <a:rPr lang="en-US" altLang="zh-CN" dirty="0">
                <a:solidFill>
                  <a:srgbClr val="00B0F0"/>
                </a:solidFill>
              </a:rPr>
              <a:t>ID</a:t>
            </a:r>
          </a:p>
          <a:p>
            <a:endParaRPr lang="en-US" altLang="zh-CN" dirty="0">
              <a:solidFill>
                <a:srgbClr val="00B0F0"/>
              </a:solidFill>
            </a:endParaRPr>
          </a:p>
          <a:p>
            <a:r>
              <a:rPr lang="en-US" altLang="zh-CN" dirty="0">
                <a:solidFill>
                  <a:srgbClr val="00B0F0"/>
                </a:solidFill>
              </a:rPr>
              <a:t>CTE</a:t>
            </a:r>
            <a:r>
              <a:rPr lang="zh-CN" altLang="en-US" dirty="0">
                <a:solidFill>
                  <a:srgbClr val="00B0F0"/>
                </a:solidFill>
              </a:rPr>
              <a:t>（蓝牙</a:t>
            </a:r>
            <a:r>
              <a:rPr lang="en-US" altLang="zh-CN" dirty="0">
                <a:solidFill>
                  <a:srgbClr val="00B0F0"/>
                </a:solidFill>
              </a:rPr>
              <a:t>5.1</a:t>
            </a:r>
            <a:r>
              <a:rPr lang="zh-CN" altLang="en-US" dirty="0">
                <a:solidFill>
                  <a:srgbClr val="00B0F0"/>
                </a:solidFill>
              </a:rPr>
              <a:t>特性）</a:t>
            </a:r>
            <a:endParaRPr lang="en-US" altLang="zh-CN" dirty="0">
              <a:solidFill>
                <a:srgbClr val="00B0F0"/>
              </a:solidFill>
            </a:endParaRPr>
          </a:p>
          <a:p>
            <a:endParaRPr lang="en-US" altLang="zh-CN" dirty="0">
              <a:solidFill>
                <a:srgbClr val="00B0F0"/>
              </a:solidFill>
            </a:endParaRPr>
          </a:p>
          <a:p>
            <a:r>
              <a:rPr lang="zh-CN" altLang="en-US" dirty="0">
                <a:solidFill>
                  <a:srgbClr val="00B0F0"/>
                </a:solidFill>
              </a:rPr>
              <a:t>时间</a:t>
            </a: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42289438-1A6B-46A3-B4B6-EC0BE1FCA249}"/>
              </a:ext>
            </a:extLst>
          </p:cNvPr>
          <p:cNvGrpSpPr/>
          <p:nvPr/>
        </p:nvGrpSpPr>
        <p:grpSpPr>
          <a:xfrm>
            <a:off x="3303252" y="1022497"/>
            <a:ext cx="1908720" cy="1482480"/>
            <a:chOff x="3303252" y="1022497"/>
            <a:chExt cx="1908720" cy="14824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0" name="墨迹 19">
                  <a:extLst>
                    <a:ext uri="{FF2B5EF4-FFF2-40B4-BE49-F238E27FC236}">
                      <a16:creationId xmlns:a16="http://schemas.microsoft.com/office/drawing/2014/main" id="{05B32E9D-18F6-C133-D0EE-0E6C5C3B3CDD}"/>
                    </a:ext>
                  </a:extLst>
                </p14:cNvPr>
                <p14:cNvContentPartPr/>
                <p14:nvPr/>
              </p14:nvContentPartPr>
              <p14:xfrm>
                <a:off x="4422132" y="1248217"/>
                <a:ext cx="395640" cy="234720"/>
              </p14:xfrm>
            </p:contentPart>
          </mc:Choice>
          <mc:Fallback xmlns="">
            <p:pic>
              <p:nvPicPr>
                <p:cNvPr id="20" name="墨迹 19">
                  <a:extLst>
                    <a:ext uri="{FF2B5EF4-FFF2-40B4-BE49-F238E27FC236}">
                      <a16:creationId xmlns:a16="http://schemas.microsoft.com/office/drawing/2014/main" id="{05B32E9D-18F6-C133-D0EE-0E6C5C3B3CD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4386492" y="1212577"/>
                  <a:ext cx="467280" cy="306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21" name="墨迹 20">
                  <a:extLst>
                    <a:ext uri="{FF2B5EF4-FFF2-40B4-BE49-F238E27FC236}">
                      <a16:creationId xmlns:a16="http://schemas.microsoft.com/office/drawing/2014/main" id="{3E5E4605-4C29-208A-AF7D-FF0177FE3B9E}"/>
                    </a:ext>
                  </a:extLst>
                </p14:cNvPr>
                <p14:cNvContentPartPr/>
                <p14:nvPr/>
              </p14:nvContentPartPr>
              <p14:xfrm>
                <a:off x="3706452" y="1022497"/>
                <a:ext cx="1505520" cy="1170000"/>
              </p14:xfrm>
            </p:contentPart>
          </mc:Choice>
          <mc:Fallback xmlns="">
            <p:pic>
              <p:nvPicPr>
                <p:cNvPr id="21" name="墨迹 20">
                  <a:extLst>
                    <a:ext uri="{FF2B5EF4-FFF2-40B4-BE49-F238E27FC236}">
                      <a16:creationId xmlns:a16="http://schemas.microsoft.com/office/drawing/2014/main" id="{3E5E4605-4C29-208A-AF7D-FF0177FE3B9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670812" y="986857"/>
                  <a:ext cx="1577160" cy="1241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23" name="墨迹 22">
                  <a:extLst>
                    <a:ext uri="{FF2B5EF4-FFF2-40B4-BE49-F238E27FC236}">
                      <a16:creationId xmlns:a16="http://schemas.microsoft.com/office/drawing/2014/main" id="{82BFCFEB-A1EC-4CA2-7C3C-773C89A0C7B4}"/>
                    </a:ext>
                  </a:extLst>
                </p14:cNvPr>
                <p14:cNvContentPartPr/>
                <p14:nvPr/>
              </p14:nvContentPartPr>
              <p14:xfrm>
                <a:off x="3303252" y="1052017"/>
                <a:ext cx="413640" cy="284400"/>
              </p14:xfrm>
            </p:contentPart>
          </mc:Choice>
          <mc:Fallback xmlns="">
            <p:pic>
              <p:nvPicPr>
                <p:cNvPr id="23" name="墨迹 22">
                  <a:extLst>
                    <a:ext uri="{FF2B5EF4-FFF2-40B4-BE49-F238E27FC236}">
                      <a16:creationId xmlns:a16="http://schemas.microsoft.com/office/drawing/2014/main" id="{82BFCFEB-A1EC-4CA2-7C3C-773C89A0C7B4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267252" y="1016377"/>
                  <a:ext cx="485280" cy="356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25" name="墨迹 24">
                  <a:extLst>
                    <a:ext uri="{FF2B5EF4-FFF2-40B4-BE49-F238E27FC236}">
                      <a16:creationId xmlns:a16="http://schemas.microsoft.com/office/drawing/2014/main" id="{590AF417-E1A8-9811-0944-DED940A6AAFE}"/>
                    </a:ext>
                  </a:extLst>
                </p14:cNvPr>
                <p14:cNvContentPartPr/>
                <p14:nvPr/>
              </p14:nvContentPartPr>
              <p14:xfrm>
                <a:off x="3762972" y="1396177"/>
                <a:ext cx="445680" cy="312480"/>
              </p14:xfrm>
            </p:contentPart>
          </mc:Choice>
          <mc:Fallback xmlns="">
            <p:pic>
              <p:nvPicPr>
                <p:cNvPr id="25" name="墨迹 24">
                  <a:extLst>
                    <a:ext uri="{FF2B5EF4-FFF2-40B4-BE49-F238E27FC236}">
                      <a16:creationId xmlns:a16="http://schemas.microsoft.com/office/drawing/2014/main" id="{590AF417-E1A8-9811-0944-DED940A6AAFE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3727332" y="1360177"/>
                  <a:ext cx="517320" cy="384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28" name="墨迹 27">
                  <a:extLst>
                    <a:ext uri="{FF2B5EF4-FFF2-40B4-BE49-F238E27FC236}">
                      <a16:creationId xmlns:a16="http://schemas.microsoft.com/office/drawing/2014/main" id="{2AA71A19-B64F-1AC0-B828-EB5F90F73F92}"/>
                    </a:ext>
                  </a:extLst>
                </p14:cNvPr>
                <p14:cNvContentPartPr/>
                <p14:nvPr/>
              </p14:nvContentPartPr>
              <p14:xfrm>
                <a:off x="4259052" y="1691017"/>
                <a:ext cx="263880" cy="318960"/>
              </p14:xfrm>
            </p:contentPart>
          </mc:Choice>
          <mc:Fallback xmlns="">
            <p:pic>
              <p:nvPicPr>
                <p:cNvPr id="28" name="墨迹 27">
                  <a:extLst>
                    <a:ext uri="{FF2B5EF4-FFF2-40B4-BE49-F238E27FC236}">
                      <a16:creationId xmlns:a16="http://schemas.microsoft.com/office/drawing/2014/main" id="{2AA71A19-B64F-1AC0-B828-EB5F90F73F92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4223412" y="1655017"/>
                  <a:ext cx="335520" cy="39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30" name="墨迹 29">
                  <a:extLst>
                    <a:ext uri="{FF2B5EF4-FFF2-40B4-BE49-F238E27FC236}">
                      <a16:creationId xmlns:a16="http://schemas.microsoft.com/office/drawing/2014/main" id="{A617FAE0-A6B2-994A-E699-AA5EF4F9EDD4}"/>
                    </a:ext>
                  </a:extLst>
                </p14:cNvPr>
                <p14:cNvContentPartPr/>
                <p14:nvPr/>
              </p14:nvContentPartPr>
              <p14:xfrm>
                <a:off x="4884012" y="2133457"/>
                <a:ext cx="278280" cy="371520"/>
              </p14:xfrm>
            </p:contentPart>
          </mc:Choice>
          <mc:Fallback xmlns="">
            <p:pic>
              <p:nvPicPr>
                <p:cNvPr id="30" name="墨迹 29">
                  <a:extLst>
                    <a:ext uri="{FF2B5EF4-FFF2-40B4-BE49-F238E27FC236}">
                      <a16:creationId xmlns:a16="http://schemas.microsoft.com/office/drawing/2014/main" id="{A617FAE0-A6B2-994A-E699-AA5EF4F9EDD4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4848012" y="2097817"/>
                  <a:ext cx="349920" cy="44316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DBB4F30A-8B50-8BB3-39F9-2FE2843D6724}"/>
              </a:ext>
            </a:extLst>
          </p:cNvPr>
          <p:cNvSpPr txBox="1"/>
          <p:nvPr/>
        </p:nvSpPr>
        <p:spPr>
          <a:xfrm>
            <a:off x="5104164" y="1838800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002060"/>
                </a:solidFill>
              </a:rPr>
              <a:t>天线阵列接收</a:t>
            </a:r>
            <a:endParaRPr lang="en-US" altLang="zh-CN" dirty="0">
              <a:solidFill>
                <a:srgbClr val="002060"/>
              </a:solidFill>
            </a:endParaRPr>
          </a:p>
          <a:p>
            <a:r>
              <a:rPr lang="zh-CN" altLang="en-US" dirty="0">
                <a:solidFill>
                  <a:srgbClr val="002060"/>
                </a:solidFill>
              </a:rPr>
              <a:t>天线阵列包含一个射频开关</a:t>
            </a:r>
            <a:endParaRPr lang="en-US" altLang="zh-CN" dirty="0">
              <a:solidFill>
                <a:srgbClr val="002060"/>
              </a:solidFill>
            </a:endParaRPr>
          </a:p>
          <a:p>
            <a:r>
              <a:rPr lang="en-US" altLang="zh-CN" dirty="0">
                <a:solidFill>
                  <a:srgbClr val="002060"/>
                </a:solidFill>
              </a:rPr>
              <a:t>2-4</a:t>
            </a:r>
            <a:r>
              <a:rPr lang="zh-CN" altLang="en-US" dirty="0">
                <a:solidFill>
                  <a:srgbClr val="002060"/>
                </a:solidFill>
              </a:rPr>
              <a:t>个天线</a:t>
            </a:r>
          </a:p>
        </p:txBody>
      </p:sp>
      <p:sp>
        <p:nvSpPr>
          <p:cNvPr id="33" name="左大括号 32">
            <a:extLst>
              <a:ext uri="{FF2B5EF4-FFF2-40B4-BE49-F238E27FC236}">
                <a16:creationId xmlns:a16="http://schemas.microsoft.com/office/drawing/2014/main" id="{EA34D07B-AC6F-EB4E-2D1E-92BDEC04CC11}"/>
              </a:ext>
            </a:extLst>
          </p:cNvPr>
          <p:cNvSpPr/>
          <p:nvPr/>
        </p:nvSpPr>
        <p:spPr>
          <a:xfrm>
            <a:off x="7767484" y="186814"/>
            <a:ext cx="320027" cy="1504203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  </a:t>
            </a:r>
            <a:endParaRPr lang="zh-CN" altLang="en-US" dirty="0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746C9DA3-DA37-70B2-2C6D-32B5C97941DE}"/>
              </a:ext>
            </a:extLst>
          </p:cNvPr>
          <p:cNvSpPr txBox="1"/>
          <p:nvPr/>
        </p:nvSpPr>
        <p:spPr>
          <a:xfrm>
            <a:off x="7970847" y="324887"/>
            <a:ext cx="30251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M0+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内核负责蓝牙数据接收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M4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内核负责业务逻辑处理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2E14F8FA-8095-5B7E-45B2-C50C437ACC8A}"/>
              </a:ext>
            </a:extLst>
          </p:cNvPr>
          <p:cNvSpPr txBox="1"/>
          <p:nvPr/>
        </p:nvSpPr>
        <p:spPr>
          <a:xfrm>
            <a:off x="7588070" y="2409554"/>
            <a:ext cx="398185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00B0F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保证每根天线在接收到这段 </a:t>
            </a:r>
            <a:r>
              <a:rPr lang="en-US" altLang="zh-CN" sz="2000" dirty="0">
                <a:solidFill>
                  <a:srgbClr val="00B0F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CTE </a:t>
            </a:r>
            <a:r>
              <a:rPr lang="zh-CN" altLang="en-US" sz="2000" dirty="0">
                <a:solidFill>
                  <a:srgbClr val="00B0F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信号的过程中进行 </a:t>
            </a:r>
            <a:r>
              <a:rPr lang="en-US" altLang="zh-CN" sz="2000" dirty="0">
                <a:solidFill>
                  <a:srgbClr val="00B0F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I/Q </a:t>
            </a:r>
            <a:r>
              <a:rPr lang="zh-CN" altLang="en-US" sz="2000" dirty="0">
                <a:solidFill>
                  <a:srgbClr val="00B0F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采样，就能得到不同天线之间接收信号的相位差，就能计算出</a:t>
            </a:r>
            <a:r>
              <a:rPr lang="en-US" altLang="zh-CN" sz="2000" dirty="0">
                <a:solidFill>
                  <a:srgbClr val="00B0F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AOA</a:t>
            </a:r>
            <a:r>
              <a:rPr lang="zh-CN" altLang="en-US" sz="2000" dirty="0">
                <a:solidFill>
                  <a:srgbClr val="00B0F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从而确定</a:t>
            </a:r>
            <a:r>
              <a:rPr lang="en-US" altLang="zh-CN" sz="2000" dirty="0">
                <a:solidFill>
                  <a:srgbClr val="00B0F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Anchor</a:t>
            </a:r>
            <a:r>
              <a:rPr lang="zh-CN" altLang="en-US" sz="2000" dirty="0">
                <a:solidFill>
                  <a:srgbClr val="00B0F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与</a:t>
            </a:r>
            <a:r>
              <a:rPr lang="en-US" altLang="zh-CN" sz="2000" dirty="0">
                <a:solidFill>
                  <a:srgbClr val="00B0F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Tag</a:t>
            </a:r>
            <a:r>
              <a:rPr lang="zh-CN" altLang="en-US" sz="2000" dirty="0">
                <a:solidFill>
                  <a:srgbClr val="00B0F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之间的连线</a:t>
            </a:r>
          </a:p>
        </p:txBody>
      </p:sp>
    </p:spTree>
    <p:extLst>
      <p:ext uri="{BB962C8B-B14F-4D97-AF65-F5344CB8AC3E}">
        <p14:creationId xmlns:p14="http://schemas.microsoft.com/office/powerpoint/2010/main" val="3796368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B4ECAFD-5F66-8ED9-C717-5A40BF872F9C}"/>
              </a:ext>
            </a:extLst>
          </p:cNvPr>
          <p:cNvSpPr txBox="1"/>
          <p:nvPr/>
        </p:nvSpPr>
        <p:spPr>
          <a:xfrm>
            <a:off x="108155" y="117987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学习开发板选择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D27C151F-1869-CD5D-E8BC-44B804BE7DA7}"/>
              </a:ext>
            </a:extLst>
          </p:cNvPr>
          <p:cNvSpPr/>
          <p:nvPr/>
        </p:nvSpPr>
        <p:spPr>
          <a:xfrm>
            <a:off x="108155" y="687098"/>
            <a:ext cx="1189702" cy="709082"/>
          </a:xfrm>
          <a:prstGeom prst="roundRect">
            <a:avLst/>
          </a:prstGeom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06B6803-EFCC-6335-6D36-4FFB41C44AB3}"/>
              </a:ext>
            </a:extLst>
          </p:cNvPr>
          <p:cNvSpPr txBox="1"/>
          <p:nvPr/>
        </p:nvSpPr>
        <p:spPr>
          <a:xfrm>
            <a:off x="223964" y="687098"/>
            <a:ext cx="13027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Tag</a:t>
            </a:r>
            <a:endParaRPr lang="zh-CN" altLang="en-US" sz="3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999791C-5ABD-BE1B-6335-59E259D1FCD5}"/>
              </a:ext>
            </a:extLst>
          </p:cNvPr>
          <p:cNvSpPr txBox="1"/>
          <p:nvPr/>
        </p:nvSpPr>
        <p:spPr>
          <a:xfrm>
            <a:off x="1297857" y="810807"/>
            <a:ext cx="3033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5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STEVAL-IDB012V1</a:t>
            </a:r>
            <a:endParaRPr lang="zh-CN" altLang="en-US" sz="2400" dirty="0">
              <a:solidFill>
                <a:schemeClr val="accent5">
                  <a:lumMod val="5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22475165-E934-F356-05C2-BC6926738989}"/>
              </a:ext>
            </a:extLst>
          </p:cNvPr>
          <p:cNvSpPr/>
          <p:nvPr/>
        </p:nvSpPr>
        <p:spPr>
          <a:xfrm>
            <a:off x="108155" y="1564584"/>
            <a:ext cx="3126658" cy="1248696"/>
          </a:xfrm>
          <a:prstGeom prst="ellipse">
            <a:avLst/>
          </a:prstGeom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9C42406-59A8-A131-59D2-4B5A816BA06C}"/>
              </a:ext>
            </a:extLst>
          </p:cNvPr>
          <p:cNvSpPr txBox="1"/>
          <p:nvPr/>
        </p:nvSpPr>
        <p:spPr>
          <a:xfrm>
            <a:off x="736190" y="1865766"/>
            <a:ext cx="18705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Anchor</a:t>
            </a:r>
            <a:endParaRPr lang="zh-CN" altLang="en-US" sz="3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D55569B-AC51-751A-2C13-AFEB8551F99B}"/>
              </a:ext>
            </a:extLst>
          </p:cNvPr>
          <p:cNvSpPr txBox="1"/>
          <p:nvPr/>
        </p:nvSpPr>
        <p:spPr>
          <a:xfrm>
            <a:off x="3234812" y="1958098"/>
            <a:ext cx="28611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u="sng" dirty="0">
                <a:solidFill>
                  <a:schemeClr val="accent5">
                    <a:lumMod val="50000"/>
                  </a:schemeClr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P-NUCLEO-WB55</a:t>
            </a:r>
            <a:endParaRPr lang="en-US" altLang="zh-CN" sz="2400" dirty="0">
              <a:solidFill>
                <a:schemeClr val="accent5">
                  <a:lumMod val="5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BC6C0975-B659-2D70-5178-937A23F414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0402223"/>
              </p:ext>
            </p:extLst>
          </p:nvPr>
        </p:nvGraphicFramePr>
        <p:xfrm>
          <a:off x="5993273" y="1605416"/>
          <a:ext cx="1758950" cy="52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包装程序外壳对象" showAsIcon="1" r:id="rId4" imgW="1758853" imgH="520751" progId="Package">
                  <p:embed/>
                </p:oleObj>
              </mc:Choice>
              <mc:Fallback>
                <p:oleObj name="包装程序外壳对象" showAsIcon="1" r:id="rId4" imgW="1758853" imgH="520751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93273" y="1605416"/>
                        <a:ext cx="1758950" cy="52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6FC4E8AD-3173-8D15-CD34-0FF838EA332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5762007"/>
              </p:ext>
            </p:extLst>
          </p:nvPr>
        </p:nvGraphicFramePr>
        <p:xfrm>
          <a:off x="5751921" y="2062525"/>
          <a:ext cx="2736850" cy="52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包装程序外壳对象" showAsIcon="1" r:id="rId6" imgW="2736961" imgH="520751" progId="Package">
                  <p:embed/>
                </p:oleObj>
              </mc:Choice>
              <mc:Fallback>
                <p:oleObj name="包装程序外壳对象" showAsIcon="1" r:id="rId6" imgW="2736961" imgH="520751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751921" y="2062525"/>
                        <a:ext cx="2736850" cy="52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5C875AAD-2E08-4570-40B0-EBB423C263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7137983"/>
              </p:ext>
            </p:extLst>
          </p:nvPr>
        </p:nvGraphicFramePr>
        <p:xfrm>
          <a:off x="3843696" y="226198"/>
          <a:ext cx="1377950" cy="52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包装程序外壳对象" showAsIcon="1" r:id="rId8" imgW="1377868" imgH="520751" progId="Package">
                  <p:embed/>
                </p:oleObj>
              </mc:Choice>
              <mc:Fallback>
                <p:oleObj name="包装程序外壳对象" showAsIcon="1" r:id="rId8" imgW="1377868" imgH="520751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43696" y="226198"/>
                        <a:ext cx="1377950" cy="52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247F1029-06E2-8AC4-2103-E820E9BE29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7036426"/>
              </p:ext>
            </p:extLst>
          </p:nvPr>
        </p:nvGraphicFramePr>
        <p:xfrm>
          <a:off x="4993096" y="238648"/>
          <a:ext cx="2127250" cy="52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包装程序外壳对象" showAsIcon="1" r:id="rId10" imgW="2127475" imgH="520751" progId="Package">
                  <p:embed/>
                </p:oleObj>
              </mc:Choice>
              <mc:Fallback>
                <p:oleObj name="包装程序外壳对象" showAsIcon="1" r:id="rId10" imgW="2127475" imgH="520751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993096" y="238648"/>
                        <a:ext cx="2127250" cy="52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4" name="组合 23">
            <a:extLst>
              <a:ext uri="{FF2B5EF4-FFF2-40B4-BE49-F238E27FC236}">
                <a16:creationId xmlns:a16="http://schemas.microsoft.com/office/drawing/2014/main" id="{49C01624-1EE1-1304-A1CB-694A4AD04076}"/>
              </a:ext>
            </a:extLst>
          </p:cNvPr>
          <p:cNvGrpSpPr/>
          <p:nvPr/>
        </p:nvGrpSpPr>
        <p:grpSpPr>
          <a:xfrm>
            <a:off x="3873852" y="2526577"/>
            <a:ext cx="953280" cy="889560"/>
            <a:chOff x="3873852" y="2526577"/>
            <a:chExt cx="953280" cy="8895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22" name="墨迹 21">
                  <a:extLst>
                    <a:ext uri="{FF2B5EF4-FFF2-40B4-BE49-F238E27FC236}">
                      <a16:creationId xmlns:a16="http://schemas.microsoft.com/office/drawing/2014/main" id="{DB852C2E-30E8-35F8-568C-C86AB50B44AE}"/>
                    </a:ext>
                  </a:extLst>
                </p14:cNvPr>
                <p14:cNvContentPartPr/>
                <p14:nvPr/>
              </p14:nvContentPartPr>
              <p14:xfrm>
                <a:off x="3873852" y="2821777"/>
                <a:ext cx="953280" cy="50400"/>
              </p14:xfrm>
            </p:contentPart>
          </mc:Choice>
          <mc:Fallback xmlns="">
            <p:pic>
              <p:nvPicPr>
                <p:cNvPr id="22" name="墨迹 21">
                  <a:extLst>
                    <a:ext uri="{FF2B5EF4-FFF2-40B4-BE49-F238E27FC236}">
                      <a16:creationId xmlns:a16="http://schemas.microsoft.com/office/drawing/2014/main" id="{DB852C2E-30E8-35F8-568C-C86AB50B44AE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3837852" y="2786137"/>
                  <a:ext cx="1024920" cy="12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23" name="墨迹 22">
                  <a:extLst>
                    <a:ext uri="{FF2B5EF4-FFF2-40B4-BE49-F238E27FC236}">
                      <a16:creationId xmlns:a16="http://schemas.microsoft.com/office/drawing/2014/main" id="{E76EFDE5-0BA6-C2DF-73EB-2FE5E2529107}"/>
                    </a:ext>
                  </a:extLst>
                </p14:cNvPr>
                <p14:cNvContentPartPr/>
                <p14:nvPr/>
              </p14:nvContentPartPr>
              <p14:xfrm>
                <a:off x="4404492" y="2526577"/>
                <a:ext cx="106200" cy="889560"/>
              </p14:xfrm>
            </p:contentPart>
          </mc:Choice>
          <mc:Fallback xmlns="">
            <p:pic>
              <p:nvPicPr>
                <p:cNvPr id="23" name="墨迹 22">
                  <a:extLst>
                    <a:ext uri="{FF2B5EF4-FFF2-40B4-BE49-F238E27FC236}">
                      <a16:creationId xmlns:a16="http://schemas.microsoft.com/office/drawing/2014/main" id="{E76EFDE5-0BA6-C2DF-73EB-2FE5E2529107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4368492" y="2490577"/>
                  <a:ext cx="177840" cy="9612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2A86B73C-D4FC-04C5-8A06-3416C98BE7F0}"/>
              </a:ext>
            </a:extLst>
          </p:cNvPr>
          <p:cNvSpPr txBox="1"/>
          <p:nvPr/>
        </p:nvSpPr>
        <p:spPr>
          <a:xfrm>
            <a:off x="3696606" y="3480504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accent5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天线阵列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8A7E4BD0-4F7A-3AF3-DB8D-EC5FD03BBB0A}"/>
              </a:ext>
            </a:extLst>
          </p:cNvPr>
          <p:cNvSpPr txBox="1"/>
          <p:nvPr/>
        </p:nvSpPr>
        <p:spPr>
          <a:xfrm>
            <a:off x="3905604" y="2978991"/>
            <a:ext cx="2087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通过</a:t>
            </a:r>
            <a:r>
              <a:rPr lang="en-US" altLang="zh-CN" dirty="0"/>
              <a:t>SMA</a:t>
            </a:r>
            <a:r>
              <a:rPr lang="zh-CN" altLang="en-US" dirty="0"/>
              <a:t>接口连接</a:t>
            </a:r>
          </a:p>
        </p:txBody>
      </p:sp>
      <p:sp>
        <p:nvSpPr>
          <p:cNvPr id="28" name="左大括号 27">
            <a:extLst>
              <a:ext uri="{FF2B5EF4-FFF2-40B4-BE49-F238E27FC236}">
                <a16:creationId xmlns:a16="http://schemas.microsoft.com/office/drawing/2014/main" id="{1608979A-DA26-7F29-B0BA-65F4C8207ABD}"/>
              </a:ext>
            </a:extLst>
          </p:cNvPr>
          <p:cNvSpPr/>
          <p:nvPr/>
        </p:nvSpPr>
        <p:spPr>
          <a:xfrm>
            <a:off x="4993097" y="3416138"/>
            <a:ext cx="405770" cy="1254186"/>
          </a:xfrm>
          <a:prstGeom prst="leftBrace">
            <a:avLst>
              <a:gd name="adj1" fmla="val 8333"/>
              <a:gd name="adj2" fmla="val 12447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B189EE1F-E5B0-859A-2DBB-26D94A111748}"/>
              </a:ext>
            </a:extLst>
          </p:cNvPr>
          <p:cNvSpPr txBox="1"/>
          <p:nvPr/>
        </p:nvSpPr>
        <p:spPr>
          <a:xfrm>
            <a:off x="5221646" y="3509678"/>
            <a:ext cx="12362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射频开关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2-4</a:t>
            </a:r>
            <a:r>
              <a:rPr lang="zh-CN" altLang="en-US" dirty="0"/>
              <a:t>根天线</a:t>
            </a:r>
          </a:p>
        </p:txBody>
      </p:sp>
      <p:graphicFrame>
        <p:nvGraphicFramePr>
          <p:cNvPr id="30" name="对象 29">
            <a:extLst>
              <a:ext uri="{FF2B5EF4-FFF2-40B4-BE49-F238E27FC236}">
                <a16:creationId xmlns:a16="http://schemas.microsoft.com/office/drawing/2014/main" id="{0C1421A3-0A2E-933F-AB30-9C6F810CE8A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7067223"/>
              </p:ext>
            </p:extLst>
          </p:nvPr>
        </p:nvGraphicFramePr>
        <p:xfrm>
          <a:off x="6297357" y="3681819"/>
          <a:ext cx="1308100" cy="52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包装程序外壳对象" showAsIcon="1" r:id="rId16" imgW="1308265" imgH="520751" progId="Package">
                  <p:embed/>
                </p:oleObj>
              </mc:Choice>
              <mc:Fallback>
                <p:oleObj name="包装程序外壳对象" showAsIcon="1" r:id="rId16" imgW="1308265" imgH="520751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6297357" y="3681819"/>
                        <a:ext cx="1308100" cy="52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43504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110</Words>
  <Application>Microsoft Office PowerPoint</Application>
  <PresentationFormat>宽屏</PresentationFormat>
  <Paragraphs>32</Paragraphs>
  <Slides>2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</vt:i4>
      </vt:variant>
    </vt:vector>
  </HeadingPairs>
  <TitlesOfParts>
    <vt:vector size="9" baseType="lpstr">
      <vt:lpstr>Microsoft YaHei UI</vt:lpstr>
      <vt:lpstr>等线</vt:lpstr>
      <vt:lpstr>等线 Light</vt:lpstr>
      <vt:lpstr>Arial</vt:lpstr>
      <vt:lpstr>Office 主题​​</vt:lpstr>
      <vt:lpstr>包装程序外壳对象</vt:lpstr>
      <vt:lpstr>程序包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Xuyang Zhang</dc:creator>
  <cp:lastModifiedBy>Xuyang Zhang</cp:lastModifiedBy>
  <cp:revision>3</cp:revision>
  <dcterms:created xsi:type="dcterms:W3CDTF">2024-10-22T10:28:30Z</dcterms:created>
  <dcterms:modified xsi:type="dcterms:W3CDTF">2024-10-22T13:40:50Z</dcterms:modified>
</cp:coreProperties>
</file>

<file path=docProps/thumbnail.jpeg>
</file>